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2" r:id="rId6"/>
    <p:sldId id="264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234"/>
    <a:srgbClr val="0B2F3F"/>
    <a:srgbClr val="061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1B0C-C19F-4D9B-A546-931F20B3C9D0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FF55-7C61-47B1-9CDD-3874FB9C2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8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FF55-7C61-47B1-9CDD-3874FB9C2E3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2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CCAAA-7052-30EC-2C7B-C3A5B0CE3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9779FF-9688-9E23-9A46-9D2A7B712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18BE0-71AE-EF57-50CF-61408E3F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B73217-81C7-1843-FDFD-6157BC9D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EEC186-4BC7-5A6C-67D8-81D70498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5F3C97-441C-EA59-FA7E-C6E3E1CF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AFE3C6-7ABB-AA03-938C-01D809C3F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7D795F-FFF0-9C6F-338B-08533BB6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CD7796-150A-F133-D43E-1AEDB580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1D0301-8909-E55D-B8CA-B5C5CCB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9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67C79A-1C8B-F7E1-7E78-229D4B0AB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FE69A2-6E46-737D-A8A0-04E90EE11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00253A-14D3-27AA-9CDB-4C8D134C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5745DC-59FD-5F09-777B-52432FCC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171324-46E4-E973-11AE-CB03C245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6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06CE3-ABBE-551F-488B-8FC91FE2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0CA707-B288-6D6F-D310-FE56FCA4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66B1C8-20B6-A2E4-EFB1-B7ED762B9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80E1F-AC4F-9ED2-5EF1-C9EE940F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FFDBC7-927B-3722-09E9-C9BA1859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39456-90CC-2155-DC4A-374061C4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94991E-8C21-1238-4A40-F8153B213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2A8B88-597C-0D18-7313-A877AF2B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8F0D10-D7FA-6E8E-6AE3-4D383969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601FD6-09D3-2A1A-7FC9-5663E0F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17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CA733-A36A-4EC5-76F5-4115868F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3B5CE8-0EEB-304C-91D0-D26B6EA5B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EB77AF-1CA4-5E31-6BBA-9996720A2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0FC77C-85F3-DFE5-EDD1-B1C9B4CB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6D3A7E-053E-8989-7FB2-5D819E80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56B1D0-7C7E-23C2-2D2C-FB4358DF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0CA69-393F-42BB-C82A-A7D9E6BC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CEA59E-3503-BF29-E7F3-A5D295DF3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744774-E91E-93EA-9584-89E0F267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C74645-41E2-E003-E7C8-4B6A1EC88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783932E-07A0-8015-7E0F-C7B298D39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1A01B4-0FB0-E361-3D39-0BFBD8BD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3ACAD2-52FB-9477-D640-9F1DC03D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047FE7-77CD-8DB8-70B2-D819E22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12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EE4C7-119C-6458-3AB4-0544F2AC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D44CCE-62E8-5D8F-B06C-5CDE3118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511558-0E82-2B6C-1697-D366968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94F3C-7101-F988-72D7-65ED6910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8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0DDCC2-06C1-30E7-C64D-4B0DE2BD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C881ED-4F1D-F0E3-CF4C-AA6CD902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20383E-15CA-F9A9-54F9-5AC750A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81F59-D736-D228-C31D-0B1BCC9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A1487B-5BC9-9490-7461-CDF38AEF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DBBEB-ECC6-2C08-712D-E7391D42E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633401-A157-9BBF-181C-3A3FC941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F92887-5719-D593-E709-82BE36E0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9D7C04-B860-31F2-E1FA-FA488051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96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74DA-C0F8-677E-70E1-B7D993E7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B59BA9-6AB3-C8EB-3CD1-22025D189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A2B47-40D8-CB70-1A44-F9C92905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108938-C3FA-0D5C-DE59-2EC37CF7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06E43D-94C2-8925-8749-174A557F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0D071D-1D83-BBBB-1F41-F9B2C09E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2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EDE4"/>
            </a:gs>
            <a:gs pos="0">
              <a:srgbClr val="F3AF8B"/>
            </a:gs>
            <a:gs pos="100000">
              <a:schemeClr val="accent2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F2750-C9C9-EADF-6EE3-F60CE1FC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9679C-0C61-2CCB-BEF6-63DD709A4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3A6EE0-ABD3-8702-BC30-3A2ACF3C1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357A07-1C71-4975-BEB5-DE9AB98F1B4A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44227-0FD1-4907-842E-77782FF5D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D42F64-4BF8-98E0-6940-9588694F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14B187-DE95-402C-90B6-2BC36E6D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51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18BC5-4628-0696-9847-1FAC4DDE7BDD}"/>
              </a:ext>
            </a:extLst>
          </p:cNvPr>
          <p:cNvSpPr txBox="1"/>
          <p:nvPr/>
        </p:nvSpPr>
        <p:spPr>
          <a:xfrm>
            <a:off x="349045" y="373123"/>
            <a:ext cx="11493910" cy="2018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Навигатор по кроссоверам и большим событиям в мире комиксов</a:t>
            </a:r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 descr="Изображение выглядит как символ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BF0696-38D8-95BA-09A5-DDFAF52FE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89" y="2642689"/>
            <a:ext cx="3001296" cy="3055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399A2-1E54-C525-2606-8C72CD1404DA}"/>
              </a:ext>
            </a:extLst>
          </p:cNvPr>
          <p:cNvSpPr txBox="1"/>
          <p:nvPr/>
        </p:nvSpPr>
        <p:spPr>
          <a:xfrm>
            <a:off x="157316" y="6254224"/>
            <a:ext cx="12034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Александрова Андрея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11FC70-1798-1C8A-9F75-D34E3B80B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09" y="2293615"/>
            <a:ext cx="3753465" cy="37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2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C35ED3-D263-12E0-102B-A6D46415DD6C}"/>
              </a:ext>
            </a:extLst>
          </p:cNvPr>
          <p:cNvSpPr/>
          <p:nvPr/>
        </p:nvSpPr>
        <p:spPr>
          <a:xfrm>
            <a:off x="299454" y="1200243"/>
            <a:ext cx="11499256" cy="1026164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99EB178-2E65-FA49-8A62-C5CE9814FFB1}"/>
              </a:ext>
            </a:extLst>
          </p:cNvPr>
          <p:cNvSpPr/>
          <p:nvPr/>
        </p:nvSpPr>
        <p:spPr>
          <a:xfrm>
            <a:off x="299454" y="429146"/>
            <a:ext cx="5574539" cy="66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ru-RU" sz="5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 чем проект?</a:t>
            </a:r>
            <a:endParaRPr lang="en-US" sz="5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C32C9AD-A26D-3F3C-B2D4-11FEA7CD1EF9}"/>
              </a:ext>
            </a:extLst>
          </p:cNvPr>
          <p:cNvSpPr/>
          <p:nvPr/>
        </p:nvSpPr>
        <p:spPr>
          <a:xfrm>
            <a:off x="464048" y="1322161"/>
            <a:ext cx="11657194" cy="1026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«Comics master» —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представляет собой платформу ведения блога по событиям и кроссоверам в мире комиксов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Marvel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E04F1C-7E01-746C-9902-948B77CFC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38" y="2375105"/>
            <a:ext cx="7975723" cy="4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534304-DF02-5513-6DCC-69320C2C0391}"/>
              </a:ext>
            </a:extLst>
          </p:cNvPr>
          <p:cNvSpPr/>
          <p:nvPr/>
        </p:nvSpPr>
        <p:spPr>
          <a:xfrm>
            <a:off x="6130413" y="1907458"/>
            <a:ext cx="5775960" cy="435133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015878-3DF8-BC75-0B6A-59FF7C269405}"/>
              </a:ext>
            </a:extLst>
          </p:cNvPr>
          <p:cNvSpPr/>
          <p:nvPr/>
        </p:nvSpPr>
        <p:spPr>
          <a:xfrm>
            <a:off x="278253" y="1907458"/>
            <a:ext cx="5775960" cy="435133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C47F2-8AD9-2F19-1744-0A55BC40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5" y="378142"/>
            <a:ext cx="713359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Основные функции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3E51B-3D60-D16D-8484-7E9B9E519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2016432"/>
            <a:ext cx="5358089" cy="435133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Просмотр событий и чтение дополнительной информации, как на сайте, так и на телефоне.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Умный поиск и система фильтрации (поиск по названию, выбор вселенной).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92142A4-1C30-0046-58E2-A365ABEC4B7E}"/>
              </a:ext>
            </a:extLst>
          </p:cNvPr>
          <p:cNvSpPr txBox="1">
            <a:spLocks/>
          </p:cNvSpPr>
          <p:nvPr/>
        </p:nvSpPr>
        <p:spPr>
          <a:xfrm>
            <a:off x="6130413" y="2016432"/>
            <a:ext cx="59029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Интуитивный блочный редактор: создание контента без знаний программирования (чередование текста и изображений).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Синхронизация с БД</a:t>
            </a:r>
          </a:p>
        </p:txBody>
      </p:sp>
    </p:spTree>
    <p:extLst>
      <p:ext uri="{BB962C8B-B14F-4D97-AF65-F5344CB8AC3E}">
        <p14:creationId xmlns:p14="http://schemas.microsoft.com/office/powerpoint/2010/main" val="105409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DFEC2-BB78-A9A0-8DE5-18F2B658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Стек проекта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A409BE8-B346-81FB-E199-29F72868A060}"/>
              </a:ext>
            </a:extLst>
          </p:cNvPr>
          <p:cNvSpPr/>
          <p:nvPr/>
        </p:nvSpPr>
        <p:spPr>
          <a:xfrm>
            <a:off x="838200" y="1484211"/>
            <a:ext cx="4446151" cy="184711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D7A88AA-ED00-3E30-DBE6-A741BA118DC3}"/>
              </a:ext>
            </a:extLst>
          </p:cNvPr>
          <p:cNvSpPr/>
          <p:nvPr/>
        </p:nvSpPr>
        <p:spPr>
          <a:xfrm>
            <a:off x="1538292" y="2016002"/>
            <a:ext cx="3615938" cy="52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ru-RU" sz="32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ru-RU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HTML5, CSS3, JS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9B79A9-0214-5ACC-0E3D-84C74F623A8C}"/>
              </a:ext>
            </a:extLst>
          </p:cNvPr>
          <p:cNvSpPr/>
          <p:nvPr/>
        </p:nvSpPr>
        <p:spPr>
          <a:xfrm>
            <a:off x="6973101" y="1517871"/>
            <a:ext cx="4446151" cy="1691537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DEFFA78-FB16-411B-FE98-36EC74457B2F}"/>
              </a:ext>
            </a:extLst>
          </p:cNvPr>
          <p:cNvSpPr/>
          <p:nvPr/>
        </p:nvSpPr>
        <p:spPr>
          <a:xfrm>
            <a:off x="7652480" y="2016002"/>
            <a:ext cx="4068374" cy="556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Backend: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Node.js + Express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516B40-9E8F-59C0-6AAD-CEBF2DD0CB5D}"/>
              </a:ext>
            </a:extLst>
          </p:cNvPr>
          <p:cNvSpPr/>
          <p:nvPr/>
        </p:nvSpPr>
        <p:spPr>
          <a:xfrm>
            <a:off x="838200" y="4035682"/>
            <a:ext cx="4446151" cy="184711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9AAA130C-4D57-4EAE-2D3E-A51D64E035E2}"/>
              </a:ext>
            </a:extLst>
          </p:cNvPr>
          <p:cNvSpPr/>
          <p:nvPr/>
        </p:nvSpPr>
        <p:spPr>
          <a:xfrm>
            <a:off x="1092652" y="4656892"/>
            <a:ext cx="4507217" cy="169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ru-RU" sz="3200" b="1" dirty="0">
                <a:solidFill>
                  <a:schemeClr val="bg1"/>
                </a:solidFill>
              </a:rPr>
              <a:t>База данных: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MySQL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61715C-EA94-E685-5F72-8171B214ADDE}"/>
              </a:ext>
            </a:extLst>
          </p:cNvPr>
          <p:cNvSpPr/>
          <p:nvPr/>
        </p:nvSpPr>
        <p:spPr>
          <a:xfrm>
            <a:off x="6973101" y="4035682"/>
            <a:ext cx="4446151" cy="1847118"/>
          </a:xfrm>
          <a:prstGeom prst="rect">
            <a:avLst/>
          </a:prstGeom>
          <a:solidFill>
            <a:srgbClr val="E97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14B2D99-7B96-7935-8155-FDE23B9B62E6}"/>
              </a:ext>
            </a:extLst>
          </p:cNvPr>
          <p:cNvSpPr/>
          <p:nvPr/>
        </p:nvSpPr>
        <p:spPr>
          <a:xfrm>
            <a:off x="7213637" y="4494360"/>
            <a:ext cx="4507217" cy="169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3200" b="1" dirty="0">
                <a:solidFill>
                  <a:schemeClr val="bg1"/>
                </a:solidFill>
              </a:rPr>
              <a:t>Mobile:</a:t>
            </a:r>
            <a:r>
              <a:rPr lang="en-US" sz="3200" dirty="0">
                <a:solidFill>
                  <a:schemeClr val="bg1"/>
                </a:solidFill>
              </a:rPr>
              <a:t> Kotlin, Android SDK, Retrofit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6BAB8-C6AA-FC6A-340B-B969C9D5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70"/>
          <a:stretch>
            <a:fillRect/>
          </a:stretch>
        </p:blipFill>
        <p:spPr>
          <a:xfrm>
            <a:off x="2247143" y="0"/>
            <a:ext cx="3310377" cy="71882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79A00-1D07-2ECC-215C-DFCAC731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468" y="0"/>
            <a:ext cx="3195873" cy="71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1A4CF-ADD2-6346-E655-934455A6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357241-E6A8-37CD-BD25-90A27F2D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811489-1160-00D3-F444-3FAD459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853" y="0"/>
            <a:ext cx="4872294" cy="4872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A93A1-38A4-A295-C48F-948E72256EED}"/>
              </a:ext>
            </a:extLst>
          </p:cNvPr>
          <p:cNvSpPr txBox="1"/>
          <p:nvPr/>
        </p:nvSpPr>
        <p:spPr>
          <a:xfrm>
            <a:off x="4246880" y="45704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https://github.com/Freez0n/comics</a:t>
            </a:r>
          </a:p>
        </p:txBody>
      </p:sp>
    </p:spTree>
    <p:extLst>
      <p:ext uri="{BB962C8B-B14F-4D97-AF65-F5344CB8AC3E}">
        <p14:creationId xmlns:p14="http://schemas.microsoft.com/office/powerpoint/2010/main" val="195646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5E896-4D1E-F5A9-4EB1-6705E50E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180" y="2283618"/>
            <a:ext cx="6517640" cy="1145382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7840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33115-5554-0354-083A-C3E4C66C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26-02-28 03-04-01">
            <a:hlinkClick r:id="" action="ppaction://media"/>
            <a:extLst>
              <a:ext uri="{FF2B5EF4-FFF2-40B4-BE49-F238E27FC236}">
                <a16:creationId xmlns:a16="http://schemas.microsoft.com/office/drawing/2014/main" id="{DC8EB9F2-202A-E93D-4DE1-2CA32B40F9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9783" cy="6858000"/>
          </a:xfrm>
        </p:spPr>
      </p:pic>
    </p:spTree>
    <p:extLst>
      <p:ext uri="{BB962C8B-B14F-4D97-AF65-F5344CB8AC3E}">
        <p14:creationId xmlns:p14="http://schemas.microsoft.com/office/powerpoint/2010/main" val="10511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129</Words>
  <Application>Microsoft Office PowerPoint</Application>
  <PresentationFormat>Широкоэкранный</PresentationFormat>
  <Paragraphs>17</Paragraphs>
  <Slides>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Тема Office</vt:lpstr>
      <vt:lpstr>Презентация PowerPoint</vt:lpstr>
      <vt:lpstr>Презентация PowerPoint</vt:lpstr>
      <vt:lpstr>Основные функции проекта</vt:lpstr>
      <vt:lpstr>Стек проекта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Андрей Александров</dc:creator>
  <cp:lastModifiedBy>Андрей Александров</cp:lastModifiedBy>
  <cp:revision>23</cp:revision>
  <dcterms:created xsi:type="dcterms:W3CDTF">2025-10-31T16:13:10Z</dcterms:created>
  <dcterms:modified xsi:type="dcterms:W3CDTF">2026-02-28T00:16:55Z</dcterms:modified>
</cp:coreProperties>
</file>